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714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0CE-1980-4061-B81C-D8758E07EA1B}" type="datetimeFigureOut">
              <a:rPr lang="it-IT" smtClean="0"/>
              <a:pPr/>
              <a:t>27/12/2011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024A-BDC1-4AA5-BBBE-49B634F791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0CE-1980-4061-B81C-D8758E07EA1B}" type="datetimeFigureOut">
              <a:rPr lang="it-IT" smtClean="0"/>
              <a:pPr/>
              <a:t>27/12/2011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024A-BDC1-4AA5-BBBE-49B634F791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0CE-1980-4061-B81C-D8758E07EA1B}" type="datetimeFigureOut">
              <a:rPr lang="it-IT" smtClean="0"/>
              <a:pPr/>
              <a:t>27/12/2011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024A-BDC1-4AA5-BBBE-49B634F791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0CE-1980-4061-B81C-D8758E07EA1B}" type="datetimeFigureOut">
              <a:rPr lang="it-IT" smtClean="0"/>
              <a:pPr/>
              <a:t>27/12/2011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024A-BDC1-4AA5-BBBE-49B634F791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0CE-1980-4061-B81C-D8758E07EA1B}" type="datetimeFigureOut">
              <a:rPr lang="it-IT" smtClean="0"/>
              <a:pPr/>
              <a:t>27/12/2011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024A-BDC1-4AA5-BBBE-49B634F791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0CE-1980-4061-B81C-D8758E07EA1B}" type="datetimeFigureOut">
              <a:rPr lang="it-IT" smtClean="0"/>
              <a:pPr/>
              <a:t>27/12/2011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024A-BDC1-4AA5-BBBE-49B634F791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0CE-1980-4061-B81C-D8758E07EA1B}" type="datetimeFigureOut">
              <a:rPr lang="it-IT" smtClean="0"/>
              <a:pPr/>
              <a:t>27/12/2011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024A-BDC1-4AA5-BBBE-49B634F791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0CE-1980-4061-B81C-D8758E07EA1B}" type="datetimeFigureOut">
              <a:rPr lang="it-IT" smtClean="0"/>
              <a:pPr/>
              <a:t>27/12/2011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024A-BDC1-4AA5-BBBE-49B634F791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0CE-1980-4061-B81C-D8758E07EA1B}" type="datetimeFigureOut">
              <a:rPr lang="it-IT" smtClean="0"/>
              <a:pPr/>
              <a:t>27/12/2011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024A-BDC1-4AA5-BBBE-49B634F791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0CE-1980-4061-B81C-D8758E07EA1B}" type="datetimeFigureOut">
              <a:rPr lang="it-IT" smtClean="0"/>
              <a:pPr/>
              <a:t>27/12/2011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024A-BDC1-4AA5-BBBE-49B634F791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0CE-1980-4061-B81C-D8758E07EA1B}" type="datetimeFigureOut">
              <a:rPr lang="it-IT" smtClean="0"/>
              <a:pPr/>
              <a:t>27/12/2011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024A-BDC1-4AA5-BBBE-49B634F791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140CE-1980-4061-B81C-D8758E07EA1B}" type="datetimeFigureOut">
              <a:rPr lang="it-IT" smtClean="0"/>
              <a:pPr/>
              <a:t>27/12/2011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5024A-BDC1-4AA5-BBBE-49B634F7918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166842"/>
            <a:ext cx="9144000" cy="45243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it-IT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18900000">
                    <a:schemeClr val="tx2">
                      <a:lumMod val="60000"/>
                      <a:lumOff val="40000"/>
                      <a:alpha val="50000"/>
                    </a:schemeClr>
                  </a:innerShdw>
                </a:effectLst>
                <a:latin typeface="Bradley Hand ITC" pitchFamily="66" charset="0"/>
              </a:rPr>
              <a:t>UNO SGUARDO DALL’ALTO</a:t>
            </a:r>
            <a:endParaRPr lang="it-IT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innerShdw blurRad="63500" dist="50800" dir="18900000">
                  <a:schemeClr val="tx2">
                    <a:lumMod val="60000"/>
                    <a:lumOff val="40000"/>
                    <a:alpha val="50000"/>
                  </a:schemeClr>
                </a:inn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-5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it-IT" sz="4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/>
            </a:r>
            <a:br>
              <a:rPr lang="it-IT" sz="4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</a:br>
            <a:r>
              <a:rPr lang="it-IT" sz="4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Mi </a:t>
            </a:r>
            <a:r>
              <a:rPr lang="it-IT" sz="48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dirigo verso la cima di una verdeggiante collina che nasconde il mare all’orizzonte. Per arrivarci percorro una lunga strada costeggiata da campi coltivati e </a:t>
            </a:r>
            <a:r>
              <a:rPr lang="it-IT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grandi</a:t>
            </a:r>
            <a:r>
              <a:rPr lang="it-IT" sz="48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 pale eoliche, sempre in movimento. In prossimità della collina si estendono campi di verdi ulivi. Il vento ne muove lentamente le fronde facendole ondeggiare lievemente come in una danza.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1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it-IT" sz="5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Finalmente arrivo in cima. La vista è meravigliosa: prima scorgo il verde degli ulivi, poi, all’orizzonte, si profila il blu intenso del mare, adornato qua e là da macchie bianche, come gli schizzi di un pittore.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it-IT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Accecato da quel paradiso terrestre, mi dirigo velocemente verso la spiaggia passando tra ulivi e alberi fioriti. Il profumo del mare unito a quello dei fiori è inebriante. Mentre a poco a poco scendo, sento il fragore delle onde che si infrangono sugli scogli e il vociare dei bambini dai quali penso bene di tenermi alla larga. 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100_8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4400" dirty="0" smtClean="0">
              <a:effectLst>
                <a:outerShdw blurRad="50800" dist="50800" dir="5400000" algn="ctr" rotWithShape="0">
                  <a:schemeClr val="tx2">
                    <a:lumMod val="60000"/>
                    <a:lumOff val="40000"/>
                  </a:schemeClr>
                </a:outerShdw>
              </a:effectLst>
              <a:latin typeface="Brush Script MT" pitchFamily="66" charset="0"/>
            </a:endParaRPr>
          </a:p>
          <a:p>
            <a:pPr algn="ctr"/>
            <a:r>
              <a:rPr lang="it-IT" sz="4400" dirty="0" smtClean="0">
                <a:effectLst>
                  <a:outerShdw blurRad="50800" dist="50800" dir="54000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Brush Script MT" pitchFamily="66" charset="0"/>
              </a:rPr>
              <a:t>Arrivato, posso ammirare una grandissima e lunghissima spiaggia dorata bagnata da un limpido ed azzurro mare. Spuntano qua e  là scogli come fiordalisi in un campo di grano maturo. Mi poso a terra e le mie zampe affondano nella morbida e fine sabbia in prossimità del mare. </a:t>
            </a:r>
            <a:endParaRPr lang="it-IT" sz="44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 smtClean="0">
                <a:effectLst>
                  <a:outerShdw blurRad="50800" dist="50800" dir="54000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Brush Script MT" pitchFamily="66" charset="0"/>
              </a:rPr>
              <a:t>L’acqua trasparente e cristallina lascia intravedere piccoli branchi di pesci che scappano al mio passaggio; il sole illumina il paesaggio come in un quadro variopinto e multicolore ed i suoi raggi si riflettono sul mare facendolo brillare. Il mio sguardo si perde osservando l’orizzonte e l’immensità del mare che mi fanno sentire  parte di quell’universo meraviglioso che è la natura.</a:t>
            </a:r>
            <a:endParaRPr lang="it-IT" sz="4400" dirty="0">
              <a:effectLst>
                <a:outerShdw blurRad="50800" dist="50800" dir="5400000" algn="ctr" rotWithShape="0">
                  <a:schemeClr val="tx2">
                    <a:lumMod val="60000"/>
                    <a:lumOff val="40000"/>
                  </a:scheme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4000" r="-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642918"/>
            <a:ext cx="785814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Brush Script MT" pitchFamily="66" charset="0"/>
                <a:ea typeface="Times New Roman" pitchFamily="18" charset="0"/>
                <a:cs typeface="Times New Roman" pitchFamily="18" charset="0"/>
              </a:rPr>
              <a:t>Come ogni estate porterò con me il ricordo di questi stupendi paesaggi. Raggiungo i miei compagni su uno scoglio: siamo pronti per sorvolare altre meraviglie della natura durante la nostra migrazione e aspettando il ritorno di un'altra estate.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674826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cs typeface="Arial" pitchFamily="34" charset="0"/>
              </a:rPr>
              <a:t>Liceo Scientifico </a:t>
            </a:r>
            <a:r>
              <a:rPr kumimoji="0" lang="it-IT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cs typeface="Arial" pitchFamily="34" charset="0"/>
              </a:rPr>
              <a:t>Statale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4400" dirty="0" smtClean="0">
                <a:latin typeface="Brush Script MT" pitchFamily="66" charset="0"/>
                <a:cs typeface="Arial" pitchFamily="34" charset="0"/>
              </a:rPr>
              <a:t>ARTURO </a:t>
            </a:r>
            <a:r>
              <a:rPr kumimoji="0" lang="it-IT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cs typeface="Arial" pitchFamily="34" charset="0"/>
              </a:rPr>
              <a:t>TOSI</a:t>
            </a:r>
            <a:endParaRPr kumimoji="0" lang="it-IT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ush Script MT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4400" dirty="0" smtClean="0">
                <a:latin typeface="Brush Script MT" pitchFamily="66" charset="0"/>
                <a:cs typeface="Arial" pitchFamily="34" charset="0"/>
              </a:rPr>
              <a:t>Busto Arsizio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cs typeface="Arial" pitchFamily="34" charset="0"/>
              </a:rPr>
              <a:t>Testi </a:t>
            </a:r>
            <a:r>
              <a:rPr kumimoji="0" lang="it-IT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cs typeface="Arial" pitchFamily="34" charset="0"/>
              </a:rPr>
              <a:t>di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cs typeface="Arial" pitchFamily="34" charset="0"/>
              </a:rPr>
              <a:t>Federica </a:t>
            </a:r>
            <a:r>
              <a:rPr kumimoji="0" lang="it-IT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cs typeface="Arial" pitchFamily="34" charset="0"/>
              </a:rPr>
              <a:t>Girola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4400" dirty="0" smtClean="0">
                <a:latin typeface="Brush Script MT" pitchFamily="66" charset="0"/>
                <a:cs typeface="Arial" pitchFamily="34" charset="0"/>
              </a:rPr>
              <a:t>&amp;</a:t>
            </a:r>
            <a:endParaRPr kumimoji="0" lang="it-IT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ush Script MT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cs typeface="Arial" pitchFamily="34" charset="0"/>
              </a:rPr>
              <a:t>Alice Leoncini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cs typeface="Arial" pitchFamily="34" charset="0"/>
              </a:rPr>
              <a:t>Classe 2</a:t>
            </a:r>
            <a:r>
              <a:rPr kumimoji="0" lang="it-IT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cs typeface="Arial" pitchFamily="34" charset="0"/>
              </a:rPr>
              <a:t> M</a:t>
            </a:r>
            <a:endParaRPr kumimoji="0" lang="it-IT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ush Script MT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281</Words>
  <Application>Microsoft Office PowerPoint</Application>
  <PresentationFormat>Presentazione su schermo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 Mi dirigo verso la cima di una verdeggiante collina che nasconde il mare all’orizzonte. Per arrivarci percorro una lunga strada costeggiata da campi coltivati e grandi pale eoliche, sempre in movimento. In prossimità della collina si estendono campi di verdi ulivi. Il vento ne muove lentamente le fronde facendole ondeggiare lievemente come in una danza.  </vt:lpstr>
      <vt:lpstr>Finalmente arrivo in cima. La vista è meravigliosa: prima scorgo il verde degli ulivi, poi, all’orizzonte, si profila il blu intenso del mare, adornato qua e là da macchie bianche, come gli schizzi di un pittore.  </vt:lpstr>
      <vt:lpstr>Accecato da quel paradiso terrestre, mi dirigo velocemente verso la spiaggia passando tra ulivi e alberi fioriti. Il profumo del mare unito a quello dei fiori è inebriante. Mentre a poco a poco scendo, sento il fragore delle onde che si infrangono sugli scogli e il vociare dei bambini dai quali penso bene di tenermi alla larga. 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Valued Acer Customer</dc:creator>
  <cp:lastModifiedBy>pcpapà</cp:lastModifiedBy>
  <cp:revision>37</cp:revision>
  <dcterms:created xsi:type="dcterms:W3CDTF">2011-11-24T09:30:09Z</dcterms:created>
  <dcterms:modified xsi:type="dcterms:W3CDTF">2011-12-27T20:58:15Z</dcterms:modified>
</cp:coreProperties>
</file>